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4" r:id="rId3"/>
    <p:sldId id="257" r:id="rId4"/>
    <p:sldId id="283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5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 snapToObjects="1">
      <p:cViewPr varScale="1">
        <p:scale>
          <a:sx n="120" d="100"/>
          <a:sy n="120" d="100"/>
        </p:scale>
        <p:origin x="73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32C0A0-00D8-440C-B3B7-7E5AB7E78CEC}" type="doc">
      <dgm:prSet loTypeId="urn:microsoft.com/office/officeart/2005/8/layout/list1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BCC803A9-9071-408A-9288-4B48D11BB439}">
      <dgm:prSet/>
      <dgm:spPr/>
      <dgm:t>
        <a:bodyPr/>
        <a:lstStyle/>
        <a:p>
          <a:r>
            <a:rPr lang="en-US"/>
            <a:t>Turn to a partner and discuss:</a:t>
          </a:r>
        </a:p>
      </dgm:t>
    </dgm:pt>
    <dgm:pt modelId="{5508241F-CE83-4986-8792-0A3C9CAE7465}" type="parTrans" cxnId="{DD3EB0B5-2128-4789-BCB3-C82958781F48}">
      <dgm:prSet/>
      <dgm:spPr/>
      <dgm:t>
        <a:bodyPr/>
        <a:lstStyle/>
        <a:p>
          <a:endParaRPr lang="en-US"/>
        </a:p>
      </dgm:t>
    </dgm:pt>
    <dgm:pt modelId="{2056C0FC-0242-4A29-9F7E-A066F0F9C08C}" type="sibTrans" cxnId="{DD3EB0B5-2128-4789-BCB3-C82958781F48}">
      <dgm:prSet/>
      <dgm:spPr/>
      <dgm:t>
        <a:bodyPr/>
        <a:lstStyle/>
        <a:p>
          <a:endParaRPr lang="en-US"/>
        </a:p>
      </dgm:t>
    </dgm:pt>
    <dgm:pt modelId="{B43A31CF-099B-4E00-8854-2C6760832A8A}">
      <dgm:prSet/>
      <dgm:spPr/>
      <dgm:t>
        <a:bodyPr/>
        <a:lstStyle/>
        <a:p>
          <a:r>
            <a:rPr lang="en-US"/>
            <a:t>1. Name one device you use daily.</a:t>
          </a:r>
        </a:p>
      </dgm:t>
    </dgm:pt>
    <dgm:pt modelId="{7AE1CA0D-E0F1-4471-8218-7006598A56B6}" type="parTrans" cxnId="{A089E1CB-5D0B-491D-92F9-407FA8871C06}">
      <dgm:prSet/>
      <dgm:spPr/>
      <dgm:t>
        <a:bodyPr/>
        <a:lstStyle/>
        <a:p>
          <a:endParaRPr lang="en-US"/>
        </a:p>
      </dgm:t>
    </dgm:pt>
    <dgm:pt modelId="{0403A07F-0BE8-4233-88CD-7D3EE83F0B79}" type="sibTrans" cxnId="{A089E1CB-5D0B-491D-92F9-407FA8871C06}">
      <dgm:prSet/>
      <dgm:spPr/>
      <dgm:t>
        <a:bodyPr/>
        <a:lstStyle/>
        <a:p>
          <a:endParaRPr lang="en-US"/>
        </a:p>
      </dgm:t>
    </dgm:pt>
    <dgm:pt modelId="{9ACB9DC2-F25F-4C34-A3BC-6EEC471187F2}">
      <dgm:prSet/>
      <dgm:spPr/>
      <dgm:t>
        <a:bodyPr/>
        <a:lstStyle/>
        <a:p>
          <a:r>
            <a:rPr lang="en-US"/>
            <a:t>2. Why do you use it?</a:t>
          </a:r>
        </a:p>
      </dgm:t>
    </dgm:pt>
    <dgm:pt modelId="{8884D49D-51A2-4DD0-A144-E61BCB119484}" type="parTrans" cxnId="{FC974B21-1929-43B5-878A-2FFFDDE30928}">
      <dgm:prSet/>
      <dgm:spPr/>
      <dgm:t>
        <a:bodyPr/>
        <a:lstStyle/>
        <a:p>
          <a:endParaRPr lang="en-US"/>
        </a:p>
      </dgm:t>
    </dgm:pt>
    <dgm:pt modelId="{B0040FC8-0CF9-4C0C-B9A6-2FBA4B84169D}" type="sibTrans" cxnId="{FC974B21-1929-43B5-878A-2FFFDDE30928}">
      <dgm:prSet/>
      <dgm:spPr/>
      <dgm:t>
        <a:bodyPr/>
        <a:lstStyle/>
        <a:p>
          <a:endParaRPr lang="en-US"/>
        </a:p>
      </dgm:t>
    </dgm:pt>
    <dgm:pt modelId="{94BEE481-4C64-496C-A133-908AE2F85DB8}">
      <dgm:prSet/>
      <dgm:spPr/>
      <dgm:t>
        <a:bodyPr/>
        <a:lstStyle/>
        <a:p>
          <a:r>
            <a:rPr lang="en-US"/>
            <a:t>3. What would life be like without it?</a:t>
          </a:r>
        </a:p>
      </dgm:t>
    </dgm:pt>
    <dgm:pt modelId="{2FB0FCA9-AD3F-48F0-A21E-760C21C5BE85}" type="parTrans" cxnId="{5CEFB869-4523-46DE-B802-5F4D1FA3F220}">
      <dgm:prSet/>
      <dgm:spPr/>
      <dgm:t>
        <a:bodyPr/>
        <a:lstStyle/>
        <a:p>
          <a:endParaRPr lang="en-US"/>
        </a:p>
      </dgm:t>
    </dgm:pt>
    <dgm:pt modelId="{5AF16400-170B-49ED-BCD3-67F05FE8FFBB}" type="sibTrans" cxnId="{5CEFB869-4523-46DE-B802-5F4D1FA3F220}">
      <dgm:prSet/>
      <dgm:spPr/>
      <dgm:t>
        <a:bodyPr/>
        <a:lstStyle/>
        <a:p>
          <a:endParaRPr lang="en-US"/>
        </a:p>
      </dgm:t>
    </dgm:pt>
    <dgm:pt modelId="{C2FD10ED-0A19-4E39-8B4E-EE3F2A53C868}">
      <dgm:prSet/>
      <dgm:spPr/>
      <dgm:t>
        <a:bodyPr/>
        <a:lstStyle/>
        <a:p>
          <a:r>
            <a:rPr lang="en-US"/>
            <a:t>4. Name one device your parents used to type letters before computers?</a:t>
          </a:r>
        </a:p>
      </dgm:t>
    </dgm:pt>
    <dgm:pt modelId="{06032CE0-9396-4E3E-897A-6220950353A4}" type="parTrans" cxnId="{68140DD9-0649-4A29-A82D-717A67C90BEA}">
      <dgm:prSet/>
      <dgm:spPr/>
      <dgm:t>
        <a:bodyPr/>
        <a:lstStyle/>
        <a:p>
          <a:endParaRPr lang="en-US"/>
        </a:p>
      </dgm:t>
    </dgm:pt>
    <dgm:pt modelId="{28E24712-296D-404B-B134-213A705109C2}" type="sibTrans" cxnId="{68140DD9-0649-4A29-A82D-717A67C90BEA}">
      <dgm:prSet/>
      <dgm:spPr/>
      <dgm:t>
        <a:bodyPr/>
        <a:lstStyle/>
        <a:p>
          <a:endParaRPr lang="en-US"/>
        </a:p>
      </dgm:t>
    </dgm:pt>
    <dgm:pt modelId="{775EE3AD-CB6D-456E-A351-7009EA220737}">
      <dgm:prSet/>
      <dgm:spPr/>
      <dgm:t>
        <a:bodyPr/>
        <a:lstStyle/>
        <a:p>
          <a:r>
            <a:rPr lang="en-US"/>
            <a:t>Be ready to share with the class!</a:t>
          </a:r>
        </a:p>
      </dgm:t>
    </dgm:pt>
    <dgm:pt modelId="{7EFEE6DC-66B1-49CC-B0BA-B92F4FD2B3F2}" type="parTrans" cxnId="{1736B66B-8594-44BC-9955-A2BEB8D561FC}">
      <dgm:prSet/>
      <dgm:spPr/>
      <dgm:t>
        <a:bodyPr/>
        <a:lstStyle/>
        <a:p>
          <a:endParaRPr lang="en-US"/>
        </a:p>
      </dgm:t>
    </dgm:pt>
    <dgm:pt modelId="{99FEA84E-434D-42B9-A62F-7158530912D5}" type="sibTrans" cxnId="{1736B66B-8594-44BC-9955-A2BEB8D561FC}">
      <dgm:prSet/>
      <dgm:spPr/>
      <dgm:t>
        <a:bodyPr/>
        <a:lstStyle/>
        <a:p>
          <a:endParaRPr lang="en-US"/>
        </a:p>
      </dgm:t>
    </dgm:pt>
    <dgm:pt modelId="{EE187B36-9618-6544-A024-AE1BE996E9C0}" type="pres">
      <dgm:prSet presAssocID="{7032C0A0-00D8-440C-B3B7-7E5AB7E78CEC}" presName="linear" presStyleCnt="0">
        <dgm:presLayoutVars>
          <dgm:dir/>
          <dgm:animLvl val="lvl"/>
          <dgm:resizeHandles val="exact"/>
        </dgm:presLayoutVars>
      </dgm:prSet>
      <dgm:spPr/>
    </dgm:pt>
    <dgm:pt modelId="{A8E4BE91-8F73-3546-953C-9F76C21447A6}" type="pres">
      <dgm:prSet presAssocID="{BCC803A9-9071-408A-9288-4B48D11BB439}" presName="parentLin" presStyleCnt="0"/>
      <dgm:spPr/>
    </dgm:pt>
    <dgm:pt modelId="{66FBCFE0-FE13-F041-B833-E9C731BCF6D0}" type="pres">
      <dgm:prSet presAssocID="{BCC803A9-9071-408A-9288-4B48D11BB439}" presName="parentLeftMargin" presStyleLbl="node1" presStyleIdx="0" presStyleCnt="2"/>
      <dgm:spPr/>
    </dgm:pt>
    <dgm:pt modelId="{0F8BEE34-13A3-BF48-8441-9B232E236CD1}" type="pres">
      <dgm:prSet presAssocID="{BCC803A9-9071-408A-9288-4B48D11BB43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DA51C20-8D5A-4648-B179-B4CD6AF18849}" type="pres">
      <dgm:prSet presAssocID="{BCC803A9-9071-408A-9288-4B48D11BB439}" presName="negativeSpace" presStyleCnt="0"/>
      <dgm:spPr/>
    </dgm:pt>
    <dgm:pt modelId="{650EC019-3104-9447-9EC0-86BADFB2DAAF}" type="pres">
      <dgm:prSet presAssocID="{BCC803A9-9071-408A-9288-4B48D11BB439}" presName="childText" presStyleLbl="conFgAcc1" presStyleIdx="0" presStyleCnt="2">
        <dgm:presLayoutVars>
          <dgm:bulletEnabled val="1"/>
        </dgm:presLayoutVars>
      </dgm:prSet>
      <dgm:spPr/>
    </dgm:pt>
    <dgm:pt modelId="{C8734833-A260-5349-B886-50097E5B183E}" type="pres">
      <dgm:prSet presAssocID="{2056C0FC-0242-4A29-9F7E-A066F0F9C08C}" presName="spaceBetweenRectangles" presStyleCnt="0"/>
      <dgm:spPr/>
    </dgm:pt>
    <dgm:pt modelId="{E63EDDBF-AF76-6345-8E10-9B80DDACF3D1}" type="pres">
      <dgm:prSet presAssocID="{775EE3AD-CB6D-456E-A351-7009EA220737}" presName="parentLin" presStyleCnt="0"/>
      <dgm:spPr/>
    </dgm:pt>
    <dgm:pt modelId="{42ABD743-2D35-1A4A-AAF6-8BA8CF0BBB91}" type="pres">
      <dgm:prSet presAssocID="{775EE3AD-CB6D-456E-A351-7009EA220737}" presName="parentLeftMargin" presStyleLbl="node1" presStyleIdx="0" presStyleCnt="2"/>
      <dgm:spPr/>
    </dgm:pt>
    <dgm:pt modelId="{D7D2D354-D433-3443-9AD7-58FA4CF9A2DC}" type="pres">
      <dgm:prSet presAssocID="{775EE3AD-CB6D-456E-A351-7009EA22073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752341C-69C2-7040-958A-A05B71662F39}" type="pres">
      <dgm:prSet presAssocID="{775EE3AD-CB6D-456E-A351-7009EA220737}" presName="negativeSpace" presStyleCnt="0"/>
      <dgm:spPr/>
    </dgm:pt>
    <dgm:pt modelId="{D30CC574-8833-584B-BBDC-ADCEE7B28377}" type="pres">
      <dgm:prSet presAssocID="{775EE3AD-CB6D-456E-A351-7009EA220737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FC974B21-1929-43B5-878A-2FFFDDE30928}" srcId="{BCC803A9-9071-408A-9288-4B48D11BB439}" destId="{9ACB9DC2-F25F-4C34-A3BC-6EEC471187F2}" srcOrd="1" destOrd="0" parTransId="{8884D49D-51A2-4DD0-A144-E61BCB119484}" sibTransId="{B0040FC8-0CF9-4C0C-B9A6-2FBA4B84169D}"/>
    <dgm:cxn modelId="{990CC940-87D5-F947-8C5C-9C2EDD63CFCE}" type="presOf" srcId="{BCC803A9-9071-408A-9288-4B48D11BB439}" destId="{66FBCFE0-FE13-F041-B833-E9C731BCF6D0}" srcOrd="0" destOrd="0" presId="urn:microsoft.com/office/officeart/2005/8/layout/list1"/>
    <dgm:cxn modelId="{F2254B59-E352-434C-AA33-F23DEABE9B52}" type="presOf" srcId="{BCC803A9-9071-408A-9288-4B48D11BB439}" destId="{0F8BEE34-13A3-BF48-8441-9B232E236CD1}" srcOrd="1" destOrd="0" presId="urn:microsoft.com/office/officeart/2005/8/layout/list1"/>
    <dgm:cxn modelId="{1A03845E-6D11-3546-ADB4-0DA660733C58}" type="presOf" srcId="{7032C0A0-00D8-440C-B3B7-7E5AB7E78CEC}" destId="{EE187B36-9618-6544-A024-AE1BE996E9C0}" srcOrd="0" destOrd="0" presId="urn:microsoft.com/office/officeart/2005/8/layout/list1"/>
    <dgm:cxn modelId="{6D43E760-7BF6-3D41-87D2-3ABA524CAD78}" type="presOf" srcId="{775EE3AD-CB6D-456E-A351-7009EA220737}" destId="{42ABD743-2D35-1A4A-AAF6-8BA8CF0BBB91}" srcOrd="0" destOrd="0" presId="urn:microsoft.com/office/officeart/2005/8/layout/list1"/>
    <dgm:cxn modelId="{C4270965-F119-884A-886E-461DDC78A199}" type="presOf" srcId="{C2FD10ED-0A19-4E39-8B4E-EE3F2A53C868}" destId="{650EC019-3104-9447-9EC0-86BADFB2DAAF}" srcOrd="0" destOrd="3" presId="urn:microsoft.com/office/officeart/2005/8/layout/list1"/>
    <dgm:cxn modelId="{5CEFB869-4523-46DE-B802-5F4D1FA3F220}" srcId="{BCC803A9-9071-408A-9288-4B48D11BB439}" destId="{94BEE481-4C64-496C-A133-908AE2F85DB8}" srcOrd="2" destOrd="0" parTransId="{2FB0FCA9-AD3F-48F0-A21E-760C21C5BE85}" sibTransId="{5AF16400-170B-49ED-BCD3-67F05FE8FFBB}"/>
    <dgm:cxn modelId="{1736B66B-8594-44BC-9955-A2BEB8D561FC}" srcId="{7032C0A0-00D8-440C-B3B7-7E5AB7E78CEC}" destId="{775EE3AD-CB6D-456E-A351-7009EA220737}" srcOrd="1" destOrd="0" parTransId="{7EFEE6DC-66B1-49CC-B0BA-B92F4FD2B3F2}" sibTransId="{99FEA84E-434D-42B9-A62F-7158530912D5}"/>
    <dgm:cxn modelId="{D8467796-510D-9544-A535-B58CD23B41B2}" type="presOf" srcId="{775EE3AD-CB6D-456E-A351-7009EA220737}" destId="{D7D2D354-D433-3443-9AD7-58FA4CF9A2DC}" srcOrd="1" destOrd="0" presId="urn:microsoft.com/office/officeart/2005/8/layout/list1"/>
    <dgm:cxn modelId="{C67EF0AF-486F-9D42-9D7A-73A36A09B4CC}" type="presOf" srcId="{B43A31CF-099B-4E00-8854-2C6760832A8A}" destId="{650EC019-3104-9447-9EC0-86BADFB2DAAF}" srcOrd="0" destOrd="0" presId="urn:microsoft.com/office/officeart/2005/8/layout/list1"/>
    <dgm:cxn modelId="{DD3EB0B5-2128-4789-BCB3-C82958781F48}" srcId="{7032C0A0-00D8-440C-B3B7-7E5AB7E78CEC}" destId="{BCC803A9-9071-408A-9288-4B48D11BB439}" srcOrd="0" destOrd="0" parTransId="{5508241F-CE83-4986-8792-0A3C9CAE7465}" sibTransId="{2056C0FC-0242-4A29-9F7E-A066F0F9C08C}"/>
    <dgm:cxn modelId="{9878A1C7-EACF-554C-BFA9-F913F798BA48}" type="presOf" srcId="{9ACB9DC2-F25F-4C34-A3BC-6EEC471187F2}" destId="{650EC019-3104-9447-9EC0-86BADFB2DAAF}" srcOrd="0" destOrd="1" presId="urn:microsoft.com/office/officeart/2005/8/layout/list1"/>
    <dgm:cxn modelId="{A089E1CB-5D0B-491D-92F9-407FA8871C06}" srcId="{BCC803A9-9071-408A-9288-4B48D11BB439}" destId="{B43A31CF-099B-4E00-8854-2C6760832A8A}" srcOrd="0" destOrd="0" parTransId="{7AE1CA0D-E0F1-4471-8218-7006598A56B6}" sibTransId="{0403A07F-0BE8-4233-88CD-7D3EE83F0B79}"/>
    <dgm:cxn modelId="{68140DD9-0649-4A29-A82D-717A67C90BEA}" srcId="{BCC803A9-9071-408A-9288-4B48D11BB439}" destId="{C2FD10ED-0A19-4E39-8B4E-EE3F2A53C868}" srcOrd="3" destOrd="0" parTransId="{06032CE0-9396-4E3E-897A-6220950353A4}" sibTransId="{28E24712-296D-404B-B134-213A705109C2}"/>
    <dgm:cxn modelId="{F0A541FA-7E60-8F45-AFD9-A576B1F1E693}" type="presOf" srcId="{94BEE481-4C64-496C-A133-908AE2F85DB8}" destId="{650EC019-3104-9447-9EC0-86BADFB2DAAF}" srcOrd="0" destOrd="2" presId="urn:microsoft.com/office/officeart/2005/8/layout/list1"/>
    <dgm:cxn modelId="{E3AD8D62-FC12-1847-A428-35F3ECF84286}" type="presParOf" srcId="{EE187B36-9618-6544-A024-AE1BE996E9C0}" destId="{A8E4BE91-8F73-3546-953C-9F76C21447A6}" srcOrd="0" destOrd="0" presId="urn:microsoft.com/office/officeart/2005/8/layout/list1"/>
    <dgm:cxn modelId="{FBE0BB73-1706-F44D-966E-F54A274FFC32}" type="presParOf" srcId="{A8E4BE91-8F73-3546-953C-9F76C21447A6}" destId="{66FBCFE0-FE13-F041-B833-E9C731BCF6D0}" srcOrd="0" destOrd="0" presId="urn:microsoft.com/office/officeart/2005/8/layout/list1"/>
    <dgm:cxn modelId="{9516D9CA-4B83-9347-B3A7-B6150BB56AFE}" type="presParOf" srcId="{A8E4BE91-8F73-3546-953C-9F76C21447A6}" destId="{0F8BEE34-13A3-BF48-8441-9B232E236CD1}" srcOrd="1" destOrd="0" presId="urn:microsoft.com/office/officeart/2005/8/layout/list1"/>
    <dgm:cxn modelId="{2C96BA50-CF64-0349-8190-34C96B48B257}" type="presParOf" srcId="{EE187B36-9618-6544-A024-AE1BE996E9C0}" destId="{CDA51C20-8D5A-4648-B179-B4CD6AF18849}" srcOrd="1" destOrd="0" presId="urn:microsoft.com/office/officeart/2005/8/layout/list1"/>
    <dgm:cxn modelId="{50AAC6BD-DC9A-1E43-943D-C3107794F6DB}" type="presParOf" srcId="{EE187B36-9618-6544-A024-AE1BE996E9C0}" destId="{650EC019-3104-9447-9EC0-86BADFB2DAAF}" srcOrd="2" destOrd="0" presId="urn:microsoft.com/office/officeart/2005/8/layout/list1"/>
    <dgm:cxn modelId="{A2FAB727-6CB5-FD43-B4CC-FE15E6B88927}" type="presParOf" srcId="{EE187B36-9618-6544-A024-AE1BE996E9C0}" destId="{C8734833-A260-5349-B886-50097E5B183E}" srcOrd="3" destOrd="0" presId="urn:microsoft.com/office/officeart/2005/8/layout/list1"/>
    <dgm:cxn modelId="{D473BCE4-B018-8F40-8CB1-4ACB95EC80B0}" type="presParOf" srcId="{EE187B36-9618-6544-A024-AE1BE996E9C0}" destId="{E63EDDBF-AF76-6345-8E10-9B80DDACF3D1}" srcOrd="4" destOrd="0" presId="urn:microsoft.com/office/officeart/2005/8/layout/list1"/>
    <dgm:cxn modelId="{7AA94AD8-5EDB-D744-8ACF-C06971F91964}" type="presParOf" srcId="{E63EDDBF-AF76-6345-8E10-9B80DDACF3D1}" destId="{42ABD743-2D35-1A4A-AAF6-8BA8CF0BBB91}" srcOrd="0" destOrd="0" presId="urn:microsoft.com/office/officeart/2005/8/layout/list1"/>
    <dgm:cxn modelId="{6B44B066-9407-5945-B506-897493E7B7EB}" type="presParOf" srcId="{E63EDDBF-AF76-6345-8E10-9B80DDACF3D1}" destId="{D7D2D354-D433-3443-9AD7-58FA4CF9A2DC}" srcOrd="1" destOrd="0" presId="urn:microsoft.com/office/officeart/2005/8/layout/list1"/>
    <dgm:cxn modelId="{68F5AC6E-0BCB-0D4C-A81D-595659CEC3F8}" type="presParOf" srcId="{EE187B36-9618-6544-A024-AE1BE996E9C0}" destId="{F752341C-69C2-7040-958A-A05B71662F39}" srcOrd="5" destOrd="0" presId="urn:microsoft.com/office/officeart/2005/8/layout/list1"/>
    <dgm:cxn modelId="{CED181B6-692E-9449-9CBD-86621F7C8552}" type="presParOf" srcId="{EE187B36-9618-6544-A024-AE1BE996E9C0}" destId="{D30CC574-8833-584B-BBDC-ADCEE7B28377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0EC019-3104-9447-9EC0-86BADFB2DAAF}">
      <dsp:nvSpPr>
        <dsp:cNvPr id="0" name=""/>
        <dsp:cNvSpPr/>
      </dsp:nvSpPr>
      <dsp:spPr>
        <a:xfrm>
          <a:off x="0" y="1459920"/>
          <a:ext cx="5175384" cy="2034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1667" tIns="395732" rIns="401667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1. Name one device you use daily.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2. Why do you use it?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3. What would life be like without it?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4. Name one device your parents used to type letters before computers?</a:t>
          </a:r>
        </a:p>
      </dsp:txBody>
      <dsp:txXfrm>
        <a:off x="0" y="1459920"/>
        <a:ext cx="5175384" cy="2034900"/>
      </dsp:txXfrm>
    </dsp:sp>
    <dsp:sp modelId="{0F8BEE34-13A3-BF48-8441-9B232E236CD1}">
      <dsp:nvSpPr>
        <dsp:cNvPr id="0" name=""/>
        <dsp:cNvSpPr/>
      </dsp:nvSpPr>
      <dsp:spPr>
        <a:xfrm>
          <a:off x="258769" y="1179480"/>
          <a:ext cx="3622768" cy="56087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932" tIns="0" rIns="136932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Turn to a partner and discuss:</a:t>
          </a:r>
        </a:p>
      </dsp:txBody>
      <dsp:txXfrm>
        <a:off x="286149" y="1206860"/>
        <a:ext cx="3568008" cy="506119"/>
      </dsp:txXfrm>
    </dsp:sp>
    <dsp:sp modelId="{D30CC574-8833-584B-BBDC-ADCEE7B28377}">
      <dsp:nvSpPr>
        <dsp:cNvPr id="0" name=""/>
        <dsp:cNvSpPr/>
      </dsp:nvSpPr>
      <dsp:spPr>
        <a:xfrm>
          <a:off x="0" y="3877860"/>
          <a:ext cx="5175384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D2D354-D433-3443-9AD7-58FA4CF9A2DC}">
      <dsp:nvSpPr>
        <dsp:cNvPr id="0" name=""/>
        <dsp:cNvSpPr/>
      </dsp:nvSpPr>
      <dsp:spPr>
        <a:xfrm>
          <a:off x="258769" y="3597420"/>
          <a:ext cx="3622768" cy="56087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932" tIns="0" rIns="136932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Be ready to share with the class!</a:t>
          </a:r>
        </a:p>
      </dsp:txBody>
      <dsp:txXfrm>
        <a:off x="286149" y="3624800"/>
        <a:ext cx="3568008" cy="5061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325369"/>
            <a:ext cx="3276451" cy="1956841"/>
          </a:xfrm>
        </p:spPr>
        <p:txBody>
          <a:bodyPr anchor="b">
            <a:normAutofit/>
          </a:bodyPr>
          <a:lstStyle/>
          <a:p>
            <a:r>
              <a:rPr lang="en-US" sz="4700"/>
              <a:t>Who am I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sX0" fmla="*/ 0 w 2606040"/>
              <a:gd name="csY0" fmla="*/ 0 h 18288"/>
              <a:gd name="csX1" fmla="*/ 625450 w 2606040"/>
              <a:gd name="csY1" fmla="*/ 0 h 18288"/>
              <a:gd name="csX2" fmla="*/ 1224839 w 2606040"/>
              <a:gd name="csY2" fmla="*/ 0 h 18288"/>
              <a:gd name="csX3" fmla="*/ 1824228 w 2606040"/>
              <a:gd name="csY3" fmla="*/ 0 h 18288"/>
              <a:gd name="csX4" fmla="*/ 2606040 w 2606040"/>
              <a:gd name="csY4" fmla="*/ 0 h 18288"/>
              <a:gd name="csX5" fmla="*/ 2606040 w 2606040"/>
              <a:gd name="csY5" fmla="*/ 18288 h 18288"/>
              <a:gd name="csX6" fmla="*/ 1902409 w 2606040"/>
              <a:gd name="csY6" fmla="*/ 18288 h 18288"/>
              <a:gd name="csX7" fmla="*/ 1276960 w 2606040"/>
              <a:gd name="csY7" fmla="*/ 18288 h 18288"/>
              <a:gd name="csX8" fmla="*/ 677570 w 2606040"/>
              <a:gd name="csY8" fmla="*/ 18288 h 18288"/>
              <a:gd name="csX9" fmla="*/ 0 w 2606040"/>
              <a:gd name="csY9" fmla="*/ 18288 h 18288"/>
              <a:gd name="csX10" fmla="*/ 0 w 2606040"/>
              <a:gd name="csY10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462" y="4771"/>
                  <a:pt x="2606793" y="12323"/>
                  <a:pt x="2606040" y="18288"/>
                </a:cubicBezTo>
                <a:cubicBezTo>
                  <a:pt x="2256758" y="31410"/>
                  <a:pt x="2173673" y="-12878"/>
                  <a:pt x="1902409" y="18288"/>
                </a:cubicBezTo>
                <a:cubicBezTo>
                  <a:pt x="1631145" y="49454"/>
                  <a:pt x="1461378" y="5466"/>
                  <a:pt x="1276960" y="18288"/>
                </a:cubicBezTo>
                <a:cubicBezTo>
                  <a:pt x="1092542" y="31110"/>
                  <a:pt x="890442" y="13213"/>
                  <a:pt x="677570" y="18288"/>
                </a:cubicBezTo>
                <a:cubicBezTo>
                  <a:pt x="464698" y="23364"/>
                  <a:pt x="187648" y="35837"/>
                  <a:pt x="0" y="18288"/>
                </a:cubicBezTo>
                <a:cubicBezTo>
                  <a:pt x="841" y="12879"/>
                  <a:pt x="-726" y="3977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5426" y="8857"/>
                  <a:pt x="2606544" y="13619"/>
                  <a:pt x="2606040" y="18288"/>
                </a:cubicBezTo>
                <a:cubicBezTo>
                  <a:pt x="2393024" y="2241"/>
                  <a:pt x="2191161" y="39259"/>
                  <a:pt x="1980590" y="18288"/>
                </a:cubicBezTo>
                <a:cubicBezTo>
                  <a:pt x="1770019" y="-2683"/>
                  <a:pt x="1476440" y="36114"/>
                  <a:pt x="1276960" y="18288"/>
                </a:cubicBezTo>
                <a:cubicBezTo>
                  <a:pt x="1077480" y="463"/>
                  <a:pt x="880988" y="42125"/>
                  <a:pt x="651510" y="18288"/>
                </a:cubicBezTo>
                <a:cubicBezTo>
                  <a:pt x="422032" y="-5549"/>
                  <a:pt x="130744" y="-1947"/>
                  <a:pt x="0" y="18288"/>
                </a:cubicBezTo>
                <a:cubicBezTo>
                  <a:pt x="-487" y="10816"/>
                  <a:pt x="-839" y="60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872899"/>
            <a:ext cx="3182691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/>
              <a:t>Steve Schofield</a:t>
            </a:r>
          </a:p>
          <a:p>
            <a:pPr lvl="1"/>
            <a:r>
              <a:rPr lang="en-US" sz="1900"/>
              <a:t>Wife, three adult sons, two daughter-n-laws, three grandkids</a:t>
            </a:r>
          </a:p>
          <a:p>
            <a:pPr lvl="1"/>
            <a:r>
              <a:rPr lang="en-US" sz="1900"/>
              <a:t>Like old cars and trucks </a:t>
            </a:r>
          </a:p>
          <a:p>
            <a:pPr lvl="1"/>
            <a:r>
              <a:rPr lang="en-US" sz="1900"/>
              <a:t>Cybersecurity Analyst</a:t>
            </a:r>
          </a:p>
          <a:p>
            <a:pPr lvl="1"/>
            <a:r>
              <a:rPr lang="en-US" sz="1900"/>
              <a:t>Part-time computer teacher at MCC</a:t>
            </a:r>
          </a:p>
          <a:p>
            <a:pPr lvl="1"/>
            <a:endParaRPr lang="en-US" sz="1900"/>
          </a:p>
          <a:p>
            <a:pPr marL="457200" lvl="1" indent="0">
              <a:buNone/>
            </a:pPr>
            <a:endParaRPr lang="en-US" sz="1900"/>
          </a:p>
          <a:p>
            <a:pPr lvl="1"/>
            <a:endParaRPr lang="en-US" sz="19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E4EB6B-F2A5-0555-8354-739D2B0571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118" r="18301" b="1"/>
          <a:stretch>
            <a:fillRect/>
          </a:stretch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84187"/>
            <a:ext cx="7772400" cy="1470025"/>
          </a:xfrm>
        </p:spPr>
        <p:txBody>
          <a:bodyPr/>
          <a:lstStyle/>
          <a:p>
            <a:r>
              <a:rPr dirty="0"/>
              <a:t>This device is: Tablet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C9BF46-0721-A370-8150-1D7AAFB9E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140" y="1954212"/>
            <a:ext cx="5105400" cy="4394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Guess the Device!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Hints:</a:t>
            </a:r>
          </a:p>
          <a:p>
            <a:r>
              <a:t>- Portable computer</a:t>
            </a:r>
          </a:p>
          <a:p>
            <a:r>
              <a:t>- Built-in keyboard and screen</a:t>
            </a:r>
          </a:p>
          <a:p>
            <a:r>
              <a:t>- Battery powered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52499"/>
            <a:ext cx="7772400" cy="1470025"/>
          </a:xfrm>
        </p:spPr>
        <p:txBody>
          <a:bodyPr/>
          <a:lstStyle/>
          <a:p>
            <a:r>
              <a:rPr dirty="0"/>
              <a:t>This device is: Laptop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522541-B10D-DE4B-04AB-3A7E7DB1F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200" y="2027201"/>
            <a:ext cx="5435600" cy="41783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Guess the Device!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Hints:</a:t>
            </a:r>
          </a:p>
          <a:p>
            <a:r>
              <a:t>- Tower + monitor</a:t>
            </a:r>
          </a:p>
          <a:p>
            <a:r>
              <a:t>- Uses mouse and keyboard</a:t>
            </a:r>
          </a:p>
          <a:p>
            <a:r>
              <a:t>- Often upgradeable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84187"/>
            <a:ext cx="7772400" cy="1470025"/>
          </a:xfrm>
        </p:spPr>
        <p:txBody>
          <a:bodyPr/>
          <a:lstStyle/>
          <a:p>
            <a:r>
              <a:rPr dirty="0"/>
              <a:t>This device is: Desktop Computer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F8D0C2-A731-BB6F-D55F-390275DA2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00" y="1846521"/>
            <a:ext cx="7188200" cy="4419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Guess the Device!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Hints:</a:t>
            </a:r>
          </a:p>
          <a:p>
            <a:r>
              <a:t>- Worn on the wrist</a:t>
            </a:r>
          </a:p>
          <a:p>
            <a:r>
              <a:t>- Tracks fitness</a:t>
            </a:r>
          </a:p>
          <a:p>
            <a:r>
              <a:t>- Shows notifications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84187"/>
            <a:ext cx="7772400" cy="1470025"/>
          </a:xfrm>
        </p:spPr>
        <p:txBody>
          <a:bodyPr/>
          <a:lstStyle/>
          <a:p>
            <a:r>
              <a:rPr dirty="0"/>
              <a:t>This device is: Smartwatch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81EFC3-A671-4248-5A76-CA67C3C8D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954212"/>
            <a:ext cx="6718300" cy="40767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Guess the Device!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Hints:</a:t>
            </a:r>
          </a:p>
          <a:p>
            <a:r>
              <a:t>- Held with both hands</a:t>
            </a:r>
          </a:p>
          <a:p>
            <a:r>
              <a:t>- Has joysticks and buttons</a:t>
            </a:r>
          </a:p>
          <a:p>
            <a:r>
              <a:t>- Controls games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37559"/>
            <a:ext cx="7772400" cy="1470025"/>
          </a:xfrm>
        </p:spPr>
        <p:txBody>
          <a:bodyPr/>
          <a:lstStyle/>
          <a:p>
            <a:r>
              <a:rPr dirty="0"/>
              <a:t>This device is: Gaming Controller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312E59-E0FD-26A3-7047-280EB9D36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1765300"/>
            <a:ext cx="7137400" cy="50927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Guess the Device!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Hints:</a:t>
            </a:r>
          </a:p>
          <a:p>
            <a:r>
              <a:t>- Connects to TV</a:t>
            </a:r>
          </a:p>
          <a:p>
            <a:r>
              <a:t>- Plays games</a:t>
            </a:r>
          </a:p>
          <a:p>
            <a:r>
              <a:t>- Uses controllers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DAA12D-7BB8-0F36-9429-C09AF0178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891" y="1119031"/>
            <a:ext cx="3464954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3336C-F878-808E-D51C-B7BB2C2E9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305" y="1396686"/>
            <a:ext cx="2430380" cy="40646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Warm-Up Activity: Tech in Your Life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6512790" y="941148"/>
            <a:ext cx="2240924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536" y="4780992"/>
            <a:ext cx="409575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40109-3DCD-7E2C-534C-13715FE9B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7614" y="1526033"/>
            <a:ext cx="4152298" cy="39352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2500"/>
          </a:p>
          <a:p>
            <a:pPr>
              <a:lnSpc>
                <a:spcPct val="90000"/>
              </a:lnSpc>
            </a:pPr>
            <a:r>
              <a:rPr lang="en-US" sz="2500"/>
              <a:t>Think about the technology you use every day: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500"/>
              <a:t>	• What’s the FIRST device you used today?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500"/>
              <a:t>	• What device do you use the MOST?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500"/>
              <a:t>	• Which device would be the HARDEST to live without?</a:t>
            </a:r>
          </a:p>
        </p:txBody>
      </p:sp>
    </p:spTree>
    <p:extLst>
      <p:ext uri="{BB962C8B-B14F-4D97-AF65-F5344CB8AC3E}">
        <p14:creationId xmlns:p14="http://schemas.microsoft.com/office/powerpoint/2010/main" val="242001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4155"/>
            <a:ext cx="7772400" cy="1470025"/>
          </a:xfrm>
        </p:spPr>
        <p:txBody>
          <a:bodyPr/>
          <a:lstStyle/>
          <a:p>
            <a:r>
              <a:rPr dirty="0"/>
              <a:t>This device is: Game Console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AFBAAE-099E-516E-0832-A4ED619A6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1699290"/>
            <a:ext cx="7366000" cy="42037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Guess the Device!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Hints:</a:t>
            </a:r>
          </a:p>
          <a:p>
            <a:r>
              <a:t>- Makes physical copies</a:t>
            </a:r>
          </a:p>
          <a:p>
            <a:r>
              <a:t>- Uses ink or toner</a:t>
            </a:r>
          </a:p>
          <a:p>
            <a:r>
              <a:t>- Often Wi-Fi connected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90992"/>
            <a:ext cx="7772400" cy="1470025"/>
          </a:xfrm>
        </p:spPr>
        <p:txBody>
          <a:bodyPr/>
          <a:lstStyle/>
          <a:p>
            <a:r>
              <a:rPr dirty="0"/>
              <a:t>This device is: Printer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BA6913-0A60-7EE4-305D-A821CCC93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500" y="1866752"/>
            <a:ext cx="5969000" cy="39751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Guess the Device!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Hints:</a:t>
            </a:r>
          </a:p>
          <a:p>
            <a:r>
              <a:rPr dirty="0"/>
              <a:t>- Creates home network</a:t>
            </a:r>
          </a:p>
          <a:p>
            <a:r>
              <a:rPr dirty="0"/>
              <a:t>- Routes traffic</a:t>
            </a:r>
          </a:p>
          <a:p>
            <a:r>
              <a:rPr dirty="0"/>
              <a:t>- Often has antennas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BONUS:</a:t>
            </a:r>
          </a:p>
          <a:p>
            <a:r>
              <a:rPr lang="en-US" dirty="0"/>
              <a:t>Provides DHCP (</a:t>
            </a:r>
            <a:r>
              <a:rPr lang="en-US" dirty="0" err="1"/>
              <a:t>ip</a:t>
            </a:r>
            <a:r>
              <a:rPr lang="en-US" dirty="0"/>
              <a:t> addresses)</a:t>
            </a:r>
          </a:p>
          <a:p>
            <a:r>
              <a:rPr lang="en-US" dirty="0"/>
              <a:t>Can provide </a:t>
            </a:r>
            <a:r>
              <a:rPr lang="en-US" dirty="0" err="1"/>
              <a:t>WiFI</a:t>
            </a:r>
            <a:r>
              <a:rPr lang="en-US" dirty="0"/>
              <a:t> (what is the </a:t>
            </a:r>
            <a:r>
              <a:rPr lang="en-US" b="1" dirty="0"/>
              <a:t>Fi</a:t>
            </a:r>
            <a:r>
              <a:rPr lang="en-US" dirty="0"/>
              <a:t> mean in </a:t>
            </a:r>
            <a:r>
              <a:rPr lang="en-US" dirty="0" err="1"/>
              <a:t>WiFi</a:t>
            </a:r>
            <a:r>
              <a:rPr lang="en-US" dirty="0"/>
              <a:t>)</a:t>
            </a: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84187"/>
            <a:ext cx="7772400" cy="1470025"/>
          </a:xfrm>
        </p:spPr>
        <p:txBody>
          <a:bodyPr/>
          <a:lstStyle/>
          <a:p>
            <a:r>
              <a:rPr dirty="0"/>
              <a:t>This device is: Router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E15317-1F75-B711-115E-CBAEBF291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011" y="1765392"/>
            <a:ext cx="6227978" cy="3670596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523E817-DFD1-39B4-656D-61C73DB563FD}"/>
              </a:ext>
            </a:extLst>
          </p:cNvPr>
          <p:cNvSpPr/>
          <p:nvPr/>
        </p:nvSpPr>
        <p:spPr>
          <a:xfrm>
            <a:off x="4157331" y="2604977"/>
            <a:ext cx="3200400" cy="2690037"/>
          </a:xfrm>
          <a:prstGeom prst="roundRect">
            <a:avLst/>
          </a:prstGeom>
          <a:noFill/>
          <a:ln w="41275">
            <a:solidFill>
              <a:srgbClr val="FF0000">
                <a:alpha val="97000"/>
              </a:srgb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Guess the Device!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Hints:</a:t>
            </a:r>
          </a:p>
          <a:p>
            <a:r>
              <a:t>- Connects home to ISP</a:t>
            </a:r>
          </a:p>
          <a:p>
            <a:r>
              <a:t>- Converts signals</a:t>
            </a:r>
          </a:p>
          <a:p>
            <a:r>
              <a:t>- Near cable jack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31234"/>
            <a:ext cx="7772400" cy="1470025"/>
          </a:xfrm>
        </p:spPr>
        <p:txBody>
          <a:bodyPr/>
          <a:lstStyle/>
          <a:p>
            <a:r>
              <a:rPr dirty="0"/>
              <a:t>This device is: Modem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0490D-543F-269A-1C74-615EDFF3D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099" y="2336799"/>
            <a:ext cx="6209937" cy="3659963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4D8CD40-6212-88AA-0B77-8878A34DBB0C}"/>
              </a:ext>
            </a:extLst>
          </p:cNvPr>
          <p:cNvSpPr/>
          <p:nvPr/>
        </p:nvSpPr>
        <p:spPr>
          <a:xfrm>
            <a:off x="3296093" y="2254102"/>
            <a:ext cx="1509823" cy="3742660"/>
          </a:xfrm>
          <a:prstGeom prst="roundRect">
            <a:avLst/>
          </a:prstGeom>
          <a:noFill/>
          <a:ln w="41275">
            <a:solidFill>
              <a:srgbClr val="FF0000">
                <a:alpha val="97000"/>
              </a:srgb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Cybersecurity Question #1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/>
              <a:t>What is Two-Factor Authentication (2FA)?</a:t>
            </a:r>
          </a:p>
          <a:p>
            <a:pPr lvl="1"/>
            <a:r>
              <a:rPr dirty="0"/>
              <a:t>A) A second password you reuse everywhere</a:t>
            </a:r>
          </a:p>
          <a:p>
            <a:pPr lvl="1"/>
            <a:r>
              <a:rPr dirty="0"/>
              <a:t>B) A backup email address</a:t>
            </a:r>
          </a:p>
          <a:p>
            <a:pPr lvl="1"/>
            <a:r>
              <a:rPr dirty="0"/>
              <a:t>C) A second step like a code or device to prove it's really you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Cybersecurity Question #2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/>
              <a:t>What should you do with a spam or phishing text?</a:t>
            </a:r>
            <a:endParaRPr lang="en-US" dirty="0"/>
          </a:p>
          <a:p>
            <a:r>
              <a:rPr lang="en-US" dirty="0"/>
              <a:t>Do you know what Phishing is?</a:t>
            </a:r>
            <a:endParaRPr dirty="0"/>
          </a:p>
          <a:p>
            <a:pPr lvl="1"/>
            <a:r>
              <a:rPr dirty="0"/>
              <a:t>A) Click the link to see what it is</a:t>
            </a:r>
          </a:p>
          <a:p>
            <a:pPr lvl="1"/>
            <a:r>
              <a:rPr dirty="0"/>
              <a:t>B) Reply STOP</a:t>
            </a:r>
          </a:p>
          <a:p>
            <a:pPr lvl="1"/>
            <a:r>
              <a:rPr dirty="0"/>
              <a:t>C) Delete or report it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Cybersecurity Question #3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/>
              <a:t>Which password is strongest?</a:t>
            </a:r>
          </a:p>
          <a:p>
            <a:pPr lvl="1"/>
            <a:r>
              <a:rPr dirty="0"/>
              <a:t>A) dog123</a:t>
            </a:r>
          </a:p>
          <a:p>
            <a:pPr lvl="1"/>
            <a:r>
              <a:rPr dirty="0"/>
              <a:t>B) </a:t>
            </a:r>
            <a:r>
              <a:rPr lang="en-US" dirty="0"/>
              <a:t>Z</a:t>
            </a:r>
            <a:r>
              <a:rPr dirty="0"/>
              <a:t>@</a:t>
            </a:r>
            <a:r>
              <a:rPr lang="en-US" dirty="0"/>
              <a:t>rd</a:t>
            </a:r>
            <a:r>
              <a:rPr dirty="0"/>
              <a:t>w0rd!</a:t>
            </a:r>
          </a:p>
          <a:p>
            <a:pPr lvl="1"/>
            <a:r>
              <a:rPr dirty="0"/>
              <a:t>C) Hot</a:t>
            </a:r>
            <a:r>
              <a:rPr lang="en-US" dirty="0"/>
              <a:t> </a:t>
            </a:r>
            <a:r>
              <a:rPr dirty="0"/>
              <a:t>Pizza</a:t>
            </a:r>
            <a:r>
              <a:rPr lang="en-US" dirty="0"/>
              <a:t> </a:t>
            </a:r>
            <a:r>
              <a:rPr dirty="0"/>
              <a:t>For</a:t>
            </a:r>
            <a:r>
              <a:rPr lang="en-US" dirty="0"/>
              <a:t> </a:t>
            </a:r>
            <a:r>
              <a:rPr dirty="0"/>
              <a:t>Dinner</a:t>
            </a:r>
            <a:r>
              <a:rPr lang="en-US" dirty="0"/>
              <a:t>&amp;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en-US" sz="3600"/>
              <a:t>Warm-Up Instructions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sX0" fmla="*/ 0 w 5410200"/>
              <a:gd name="csY0" fmla="*/ 0 h 13716"/>
              <a:gd name="csX1" fmla="*/ 568071 w 5410200"/>
              <a:gd name="csY1" fmla="*/ 0 h 13716"/>
              <a:gd name="csX2" fmla="*/ 1298448 w 5410200"/>
              <a:gd name="csY2" fmla="*/ 0 h 13716"/>
              <a:gd name="csX3" fmla="*/ 1920621 w 5410200"/>
              <a:gd name="csY3" fmla="*/ 0 h 13716"/>
              <a:gd name="csX4" fmla="*/ 2488692 w 5410200"/>
              <a:gd name="csY4" fmla="*/ 0 h 13716"/>
              <a:gd name="csX5" fmla="*/ 3219069 w 5410200"/>
              <a:gd name="csY5" fmla="*/ 0 h 13716"/>
              <a:gd name="csX6" fmla="*/ 3895344 w 5410200"/>
              <a:gd name="csY6" fmla="*/ 0 h 13716"/>
              <a:gd name="csX7" fmla="*/ 4571619 w 5410200"/>
              <a:gd name="csY7" fmla="*/ 0 h 13716"/>
              <a:gd name="csX8" fmla="*/ 5410200 w 5410200"/>
              <a:gd name="csY8" fmla="*/ 0 h 13716"/>
              <a:gd name="csX9" fmla="*/ 5410200 w 5410200"/>
              <a:gd name="csY9" fmla="*/ 13716 h 13716"/>
              <a:gd name="csX10" fmla="*/ 4842129 w 5410200"/>
              <a:gd name="csY10" fmla="*/ 13716 h 13716"/>
              <a:gd name="csX11" fmla="*/ 4328160 w 5410200"/>
              <a:gd name="csY11" fmla="*/ 13716 h 13716"/>
              <a:gd name="csX12" fmla="*/ 3597783 w 5410200"/>
              <a:gd name="csY12" fmla="*/ 13716 h 13716"/>
              <a:gd name="csX13" fmla="*/ 3029712 w 5410200"/>
              <a:gd name="csY13" fmla="*/ 13716 h 13716"/>
              <a:gd name="csX14" fmla="*/ 2299335 w 5410200"/>
              <a:gd name="csY14" fmla="*/ 13716 h 13716"/>
              <a:gd name="csX15" fmla="*/ 1514856 w 5410200"/>
              <a:gd name="csY15" fmla="*/ 13716 h 13716"/>
              <a:gd name="csX16" fmla="*/ 892683 w 5410200"/>
              <a:gd name="csY16" fmla="*/ 13716 h 13716"/>
              <a:gd name="csX17" fmla="*/ 0 w 5410200"/>
              <a:gd name="csY17" fmla="*/ 13716 h 13716"/>
              <a:gd name="csX18" fmla="*/ 0 w 5410200"/>
              <a:gd name="csY1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379C7C0-B5C2-3CA9-E9A0-962932F38E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5726918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225DC-E67F-CFC0-75B2-BFA527ECB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7D0F0-9F8E-A374-7527-BF35B6CDF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E6E69-5019-3980-A521-09F246426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lang="en-US" dirty="0"/>
              <a:t>What is one thing all devices have in common </a:t>
            </a:r>
            <a:r>
              <a:rPr lang="en-US"/>
              <a:t>when not working? </a:t>
            </a:r>
            <a:br>
              <a:rPr lang="en-US"/>
            </a:br>
            <a:endParaRPr lang="en-US" dirty="0"/>
          </a:p>
          <a:p>
            <a:r>
              <a:rPr lang="en-US" dirty="0"/>
              <a:t>What do you try to fix it?</a:t>
            </a: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0101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449BC-A011-774D-4FF2-E47883F1F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E8D1D-D61F-CE13-BE4A-A372272BD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Warm-Up 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B09C1-45FC-514E-CFAA-304C1D3BD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Device is Typewriter</a:t>
            </a:r>
          </a:p>
          <a:p>
            <a:pPr algn="ctr"/>
            <a:endParaRPr lang="en-US" dirty="0"/>
          </a:p>
          <a:p>
            <a:pPr algn="ctr"/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094643-6F14-8214-4313-B05E4C3DE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574" y="2268104"/>
            <a:ext cx="6384851" cy="440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712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891" y="1119031"/>
            <a:ext cx="3464954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8305" y="1396686"/>
            <a:ext cx="2430380" cy="40646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Welcome to: Guess the Device!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6512790" y="941148"/>
            <a:ext cx="2240924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536" y="4780992"/>
            <a:ext cx="409575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7614" y="1526033"/>
            <a:ext cx="4152298" cy="39352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3000"/>
          </a:p>
          <a:p>
            <a:pPr>
              <a:lnSpc>
                <a:spcPct val="90000"/>
              </a:lnSpc>
            </a:pPr>
            <a:r>
              <a:rPr lang="en-US" sz="3000"/>
              <a:t>You'll see clues on one slide…</a:t>
            </a:r>
          </a:p>
          <a:p>
            <a:pPr>
              <a:lnSpc>
                <a:spcPct val="90000"/>
              </a:lnSpc>
            </a:pPr>
            <a:r>
              <a:rPr lang="en-US" sz="3000"/>
              <a:t>Try to guess the device before the reveal!</a:t>
            </a:r>
          </a:p>
          <a:p>
            <a:pPr>
              <a:lnSpc>
                <a:spcPct val="90000"/>
              </a:lnSpc>
            </a:pPr>
            <a:r>
              <a:rPr lang="en-US" sz="3000"/>
              <a:t>We start with everyday gadgets and move to basic IT gear.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How the Game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/>
              <a:t>1. Each round shows three hints.</a:t>
            </a:r>
          </a:p>
          <a:p>
            <a:r>
              <a:rPr dirty="0"/>
              <a:t>2. Try to guess the device.</a:t>
            </a:r>
          </a:p>
          <a:p>
            <a:r>
              <a:rPr dirty="0"/>
              <a:t>3. Next slide reveals the device.</a:t>
            </a:r>
          </a:p>
          <a:p>
            <a:r>
              <a:rPr dirty="0"/>
              <a:t>4. At the end, three cybersecurity questions!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Guess the Device!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Hints:</a:t>
            </a:r>
          </a:p>
          <a:p>
            <a:r>
              <a:t>- Touchscreen device</a:t>
            </a:r>
          </a:p>
          <a:p>
            <a:r>
              <a:t>- Runs mobile apps</a:t>
            </a:r>
          </a:p>
          <a:p>
            <a:r>
              <a:t>- Always connected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43441"/>
            <a:ext cx="7772400" cy="1470025"/>
          </a:xfrm>
        </p:spPr>
        <p:txBody>
          <a:bodyPr/>
          <a:lstStyle/>
          <a:p>
            <a:r>
              <a:rPr dirty="0"/>
              <a:t>This device is: Smartphone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F76225-073E-29C0-B60A-F825B070F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812" y="1966198"/>
            <a:ext cx="2317603" cy="43583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1F516B-65FB-E1F2-E7F5-727830822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7451" y="1917682"/>
            <a:ext cx="2471329" cy="44068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Guess the Device!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Hints:</a:t>
            </a:r>
          </a:p>
          <a:p>
            <a:r>
              <a:t>- Portable touchscreen</a:t>
            </a:r>
          </a:p>
          <a:p>
            <a:r>
              <a:t>- Used for videos and notes</a:t>
            </a:r>
          </a:p>
          <a:p>
            <a:r>
              <a:t>- No physical keyboard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592</Words>
  <Application>Microsoft Macintosh PowerPoint</Application>
  <PresentationFormat>On-screen Show (4:3)</PresentationFormat>
  <Paragraphs>119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Who am I</vt:lpstr>
      <vt:lpstr>Warm-Up Activity: Tech in Your Life</vt:lpstr>
      <vt:lpstr>Warm-Up Instructions</vt:lpstr>
      <vt:lpstr>Warm-Up Instructions</vt:lpstr>
      <vt:lpstr>Welcome to: Guess the Device!</vt:lpstr>
      <vt:lpstr>How the Game Works</vt:lpstr>
      <vt:lpstr>Guess the Device!</vt:lpstr>
      <vt:lpstr>This device is: Smartphone</vt:lpstr>
      <vt:lpstr>Guess the Device!</vt:lpstr>
      <vt:lpstr>This device is: Tablet</vt:lpstr>
      <vt:lpstr>Guess the Device!</vt:lpstr>
      <vt:lpstr>This device is: Laptop</vt:lpstr>
      <vt:lpstr>Guess the Device!</vt:lpstr>
      <vt:lpstr>This device is: Desktop Computer</vt:lpstr>
      <vt:lpstr>Guess the Device!</vt:lpstr>
      <vt:lpstr>This device is: Smartwatch</vt:lpstr>
      <vt:lpstr>Guess the Device!</vt:lpstr>
      <vt:lpstr>This device is: Gaming Controller</vt:lpstr>
      <vt:lpstr>Guess the Device!</vt:lpstr>
      <vt:lpstr>This device is: Game Console</vt:lpstr>
      <vt:lpstr>Guess the Device!</vt:lpstr>
      <vt:lpstr>This device is: Printer</vt:lpstr>
      <vt:lpstr>Guess the Device!</vt:lpstr>
      <vt:lpstr>This device is: Router</vt:lpstr>
      <vt:lpstr>Guess the Device!</vt:lpstr>
      <vt:lpstr>This device is: Modem</vt:lpstr>
      <vt:lpstr>Cybersecurity Question #1</vt:lpstr>
      <vt:lpstr>Cybersecurity Question #2</vt:lpstr>
      <vt:lpstr>Cybersecurity Question #3</vt:lpstr>
      <vt:lpstr>Troubleshooting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Steven Schofield</cp:lastModifiedBy>
  <cp:revision>9</cp:revision>
  <dcterms:created xsi:type="dcterms:W3CDTF">2013-01-27T09:14:16Z</dcterms:created>
  <dcterms:modified xsi:type="dcterms:W3CDTF">2025-11-21T01:06:59Z</dcterms:modified>
  <cp:category/>
</cp:coreProperties>
</file>

<file path=docProps/thumbnail.jpeg>
</file>